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5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Крупотерапия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как средство развития познавательных процессов и тактильной чувствительности у детей с ОВЗ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78619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Л.В.Лобусова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«Ум ребёнка находится на кончиках  его пальцев»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В.А.Сухомлинский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avatars.mds.yandex.net/i?id=32ae97bf34219f6595c3eeb1a67fb8b2_l-5243437-images-thumbs&amp;n=1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414340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openoblokah.ru/wp-content/uploads/kak-samostoyatelno-otmyt-plastilin-s-odezhdy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071810"/>
            <a:ext cx="3576577" cy="291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Крупотерапия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одна из разновидностей  игровой терапии, применяемой в коррекционной работе с детьми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s0.slide-share.ru/s_slide/c95b62dc555ead4affe504e4fe994dbe/8bf5d20a-8298-4877-9a08-73bff051db2b.jp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игр с крупами рекомендуется использовать : фасоль, горох, гречку, пшено, манку, кукурузную крупу, рис.	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www.maam.ru/upload/blogs/detsad-1494892-152741699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214554"/>
            <a:ext cx="5090501" cy="369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РАБОТЫ С КРУПОЙ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cs1.livemaster.ru/storage/a9/b4/0f430d589e9a5006fcef1f8a6963--kukly-i-igrushki-sensornye-meshochki-montessori-s-krupami-pa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4010891" cy="224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handcraftguide.com/sites/default/files/styles/original___water/public/httphandcraftguide.com_6_1.jpg?itok=ckOo6YN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786190"/>
            <a:ext cx="4165270" cy="254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ПАЛЬЧИКОВЫЙ БАССЕЙН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izhevsk.ru/forums/icons/forum_pictures/006828/682837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4023360" cy="256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cdn3.imgbb.ru/community/120/1200659/f1837ec603446f2bc205cd97a11bf21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357562"/>
            <a:ext cx="3398678" cy="275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 ВЫКЛАДЫВАНИЯ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hockey-samara.ru/wp-content/uploads/kak-sdelat-podelki-dlya-detej-iz-grechki-i-risa2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876"/>
            <a:ext cx="3571900" cy="248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andia.ru/text/85/357/images/img4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714488"/>
            <a:ext cx="34290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ВЫКЛАДЫВАНИЯ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i.pinimg.com/originals/e7/0e/96/e70e96ec58a9b446dc68814b16d33cc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00372"/>
            <a:ext cx="3489973" cy="291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zanimalki.files.wordpress.com/2017/01/img_3473_d0bdd0bed0b2d18bd0b9-d180d0b0d0b7d0bcd0b5d18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71612"/>
            <a:ext cx="39290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РАБОТЫ С КРУПОЙ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shtory-deco.ru/wp-content/uploads/e/b/3/eb37509898db6d4181264cc2fc0240a3.jp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14818"/>
            <a:ext cx="423175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heaclub.ru/tim/5f314636702003cf2d939fc4fff62cc5/podelki-iz-krup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928802"/>
            <a:ext cx="3491694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vplate.ru/images/article/orig/2021/09/podelki-iz-krupy-i-semyan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857364"/>
            <a:ext cx="4071966" cy="197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РИСОВАНИЯ НА ПОДНОСЕ ПАЛЬЧИКАМИ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IP330-15AST\Desktop\для презентации крупотерапия\20221122_0850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071678"/>
            <a:ext cx="5660515" cy="40544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С МАНКОЙ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IP330-15AST\Desktop\для презентации крупотерапия\20221122_0853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РИСОВАНИЯ ПАЛОЧКОЙ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IP330-15AST\Desktop\для презентации крупотерапия\20221122_0851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 ВДАВЛИВАНИЯ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IP330-15AST\Desktop\для презентации крупотерапия\20221114_0923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456543" y="1170637"/>
            <a:ext cx="4071967" cy="5874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 ВЫКЛАДЫВАНИЯ ДОРОЖКИ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IP330-15AST\Desktop\для презентации крупотерапия\20221124_0906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ВЫКЛАДЫВАНИЯ ПРИ ФОРМИРОВАНИИ  ЭЛЕМЕНТАРНЫХ   МАТЕМАТИЧЕСКИХ ПРЕДСТАВЛЕНИЙ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IP330-15AST\Desktop\для презентации крупотерапия\20221128_0924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549411" y="799933"/>
            <a:ext cx="4188053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ПЕРЕКЛАДЫВАНИЯ ИЗ ЁМКОСТИ В ЁМКОСТЬ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IP330-15AST\Desktop\для презентации крупотерапия\20221122_085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ПРИЁМ ВЫКЛАДЫВАНИЯ ДОРОЖКИ В СЮЖЕТНО- РОЛЕВОЙ ИГРЕ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IP330-15AST\Desktop\для презентации крупотерапия\20221122_0932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АППЛИКАЦИИ ИЗ КРУПЫ СПОСОБОМ ВДАВЛИВАНИЯ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IP330-15AST\Desktop\для презентации крупотерапия\20221122_0916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12519" y="1469585"/>
            <a:ext cx="4675576" cy="4815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с крупами - это увлекательное  времяпровождение, которое приносит детям радость. А в рамках коррекционно-развивающих задач - это эффективный методический прием, стимулирующий познавательные процессы и тактильную чувствительность у детей с ТМНР.</a:t>
            </a:r>
          </a:p>
          <a:p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bdg.by/sites/default/files/field/image/47f4fbdb-7675-40fd-a940-0cf26e68228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857628"/>
            <a:ext cx="3786214" cy="2216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151</Words>
  <PresentationFormat>Экран (4:3)</PresentationFormat>
  <Paragraphs>21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Крупотерапия - как средство развития познавательных процессов и тактильной чувствительности у детей с ОВЗ</vt:lpstr>
      <vt:lpstr>«Ум ребёнка находится на кончиках  его пальцев» В.А.Сухомлинский</vt:lpstr>
      <vt:lpstr>Крупотерапия- одна из разновидностей  игровой терапии, применяемой в коррекционной работе с детьми</vt:lpstr>
      <vt:lpstr>Для игр с крупами рекомендуется использовать : фасоль, горох, гречку, пшено, манку, кукурузную крупу, рис. </vt:lpstr>
      <vt:lpstr>СПОСОБЫ РАБОТЫ С КРУПОЙ</vt:lpstr>
      <vt:lpstr>ПАЛЬЧИКОВЫЙ БАССЕЙН</vt:lpstr>
      <vt:lpstr>СПОСОБ ВЫКЛАДЫВАНИЯ</vt:lpstr>
      <vt:lpstr>СПОСОБЫ  ВЫКЛАДЫВАНИЯ</vt:lpstr>
      <vt:lpstr>СПОСОБЫ РАБОТЫ С КРУПОЙ</vt:lpstr>
      <vt:lpstr>ПРИЁМ РИСОВАНИЯ НА ПОДНОСЕ ПАЛЬЧИКАМИ</vt:lpstr>
      <vt:lpstr>ИГРЫ С МАНКОЙ</vt:lpstr>
      <vt:lpstr>ПРИЁМ РИСОВАНИЯ ПАЛОЧКОЙ</vt:lpstr>
      <vt:lpstr>ПРИЁМ  ВДАВЛИВАНИЯ</vt:lpstr>
      <vt:lpstr>ПРИЁМ  ВЫКЛАДЫВАНИЯ ДОРОЖКИ</vt:lpstr>
      <vt:lpstr>ПРИЁМ ВЫКЛАДЫВАНИЯ ПРИ ФОРМИРОВАНИИ  ЭЛЕМЕНТАРНЫХ   МАТЕМАТИЧЕСКИХ ПРЕДСТАВЛЕНИЙ</vt:lpstr>
      <vt:lpstr>ПРИЁМ ПЕРЕКЛАДЫВАНИЯ ИЗ ЁМКОСТИ В ЁМКОСТЬ</vt:lpstr>
      <vt:lpstr>ПРИЁМ ВЫКЛАДЫВАНИЯ ДОРОЖКИ В СЮЖЕТНО- РОЛЕВОЙ ИГРЕ</vt:lpstr>
      <vt:lpstr>ВЫПОЛНЕНИЕ АППЛИКАЦИИ ИЗ КРУПЫ СПОСОБОМ ВДАВЛИВАНИЯ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Крупотерапия - как средство развития познавательных процессов и тактильной чувствительности у детей с ОВЗ</dc:title>
  <dc:creator>IP330-15AST</dc:creator>
  <cp:lastModifiedBy>Windows User</cp:lastModifiedBy>
  <cp:revision>10</cp:revision>
  <dcterms:created xsi:type="dcterms:W3CDTF">2022-11-29T08:02:15Z</dcterms:created>
  <dcterms:modified xsi:type="dcterms:W3CDTF">2022-11-29T20:56:57Z</dcterms:modified>
</cp:coreProperties>
</file>